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Sub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Claude Code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Context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Coming Soon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Claude.MD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2025-12-03T01:55:28Z</dcterms:created>
  <dcterms:modified xsi:type="dcterms:W3CDTF">2025-12-03T01:55:28Z</dcterms:modified>
</cp:coreProperties>
</file>